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7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75" r:id="rId13"/>
    <p:sldId id="276" r:id="rId14"/>
    <p:sldId id="278" r:id="rId15"/>
    <p:sldId id="279" r:id="rId16"/>
    <p:sldId id="280" r:id="rId17"/>
    <p:sldId id="281" r:id="rId18"/>
    <p:sldId id="282" r:id="rId19"/>
    <p:sldId id="283" r:id="rId20"/>
    <p:sldId id="285" r:id="rId21"/>
    <p:sldId id="286" r:id="rId22"/>
    <p:sldId id="287" r:id="rId23"/>
    <p:sldId id="261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9763" autoAdjust="0"/>
  </p:normalViewPr>
  <p:slideViewPr>
    <p:cSldViewPr snapToGrid="0">
      <p:cViewPr varScale="1">
        <p:scale>
          <a:sx n="127" d="100"/>
          <a:sy n="127" d="100"/>
        </p:scale>
        <p:origin x="152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971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828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0796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c7b027ef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c7b027ef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iveussolutions.com/managed-cloud-as-a-service/" TargetMode="External"/><Relationship Id="rId2" Type="http://schemas.openxmlformats.org/officeDocument/2006/relationships/hyperlink" Target="https://niveussolutions.com/gcp-landing-zone-clou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document-ai/docs" TargetMode="External"/><Relationship Id="rId2" Type="http://schemas.openxmlformats.org/officeDocument/2006/relationships/hyperlink" Target="https://cloud.google.com/dlp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www.confluent.io/product/confluent-platform/" TargetMode="External"/><Relationship Id="rId4" Type="http://schemas.openxmlformats.org/officeDocument/2006/relationships/hyperlink" Target="https://www.tinybird.co/doc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125150"/>
            <a:ext cx="8520600" cy="18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100" b="1" dirty="0"/>
              <a:t>Internship at           </a:t>
            </a:r>
            <a:br>
              <a:rPr lang="en-IN" sz="4000" dirty="0"/>
            </a:br>
            <a:r>
              <a:rPr lang="en-IN" sz="4000" dirty="0"/>
              <a:t> </a:t>
            </a:r>
            <a:br>
              <a:rPr lang="en-IN" sz="4000" dirty="0"/>
            </a:br>
            <a:r>
              <a:rPr lang="en-IN" sz="3200" b="1" dirty="0"/>
              <a:t>solutions</a:t>
            </a:r>
            <a:endParaRPr sz="4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74400" y="2970325"/>
            <a:ext cx="8520600" cy="19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</a:rPr>
              <a:t>Varun R Rao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</a:rPr>
              <a:t>4NM20IS174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dk1"/>
                </a:solidFill>
              </a:rPr>
              <a:t>Presented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dk1"/>
                </a:solidFill>
              </a:rPr>
              <a:t>Dr.</a:t>
            </a:r>
            <a:r>
              <a:rPr lang="en-GB" sz="2400" dirty="0">
                <a:solidFill>
                  <a:schemeClr val="dk1"/>
                </a:solidFill>
              </a:rPr>
              <a:t> Bola Sunil Kamath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</a:rPr>
              <a:t>Mr. Vasudeva Pai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00" y="12450"/>
            <a:ext cx="8610299" cy="1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2AFD82-646E-5BF1-78A9-04C3B6AB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55" y="1978527"/>
            <a:ext cx="1490588" cy="283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C8F99D-3F61-AD8B-2DC7-59D3B261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00" y="1648080"/>
            <a:ext cx="2745134" cy="1544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0A58E-88B2-31F8-671D-89C2E4DFB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352" y="1772663"/>
            <a:ext cx="200025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Data Loss Protection in 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36442"/>
            <a:ext cx="852060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Running the jobs and triggers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A0E567-53E5-253A-E927-85B3D2D7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365" y="1613605"/>
            <a:ext cx="4876289" cy="3185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212983-ADAB-44E6-D613-C5E16BFE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5" y="2291086"/>
            <a:ext cx="4138595" cy="25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9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Data Loss Protection in 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36442"/>
            <a:ext cx="852060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Final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17732D-3C57-4130-5FDF-64070DD9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6" y="1997161"/>
            <a:ext cx="8182799" cy="26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77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Document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7011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Helps developers to create high-accuracy processors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-    extract, classify, and split documents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Uses generative AI to extract and structure data in minutes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Use cases:-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Digitizing books for e-readers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Filling out medical intake forms at doctor's offices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Submitting expense reports based on receipts and invoices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3CC047-60C1-06E5-CE3A-339E360D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06" y="1303522"/>
            <a:ext cx="2425181" cy="11951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161621-9760-3F83-5B55-A9459772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683" y="2900536"/>
            <a:ext cx="2996018" cy="130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3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0027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Document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208" y="1286629"/>
            <a:ext cx="8520600" cy="3416400"/>
          </a:xfrm>
        </p:spPr>
        <p:txBody>
          <a:bodyPr>
            <a:normAutofit/>
          </a:bodyPr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Document processing steps:-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E71F9-C25B-50F7-42B1-39CBCA299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" y="1750752"/>
            <a:ext cx="7749702" cy="33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7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Document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208" y="1199965"/>
            <a:ext cx="8520600" cy="3416400"/>
          </a:xfrm>
        </p:spPr>
        <p:txBody>
          <a:bodyPr>
            <a:normAutofit/>
          </a:bodyPr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Prepare training data</a:t>
            </a:r>
          </a:p>
          <a:p>
            <a:pPr marL="114300" indent="0" algn="ctr">
              <a:lnSpc>
                <a:spcPct val="150000"/>
              </a:lnSpc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90BE6-1B47-57FB-3DD8-C43970C3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294" y="1670573"/>
            <a:ext cx="5300652" cy="330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8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Document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208" y="1199965"/>
            <a:ext cx="8520600" cy="3416400"/>
          </a:xfrm>
        </p:spPr>
        <p:txBody>
          <a:bodyPr>
            <a:normAutofit/>
          </a:bodyPr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Training the model</a:t>
            </a:r>
          </a:p>
          <a:p>
            <a:pPr marL="114300" indent="0" algn="ctr">
              <a:lnSpc>
                <a:spcPct val="150000"/>
              </a:lnSpc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7029F-88E4-F7A4-EBC3-79BFC7107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57" y="1664088"/>
            <a:ext cx="6178088" cy="33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51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Document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208" y="1138384"/>
            <a:ext cx="8520600" cy="3416400"/>
          </a:xfrm>
        </p:spPr>
        <p:txBody>
          <a:bodyPr>
            <a:normAutofit/>
          </a:bodyPr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Evaluating the model</a:t>
            </a:r>
          </a:p>
          <a:p>
            <a:pPr marL="114300" indent="0" algn="ctr">
              <a:lnSpc>
                <a:spcPct val="150000"/>
              </a:lnSpc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B74EA1-4E34-13E4-4F4D-89AA9848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23" y="1613605"/>
            <a:ext cx="5152553" cy="350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8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Integrating Kafka streams and Big Query data in </a:t>
            </a:r>
            <a:r>
              <a:rPr lang="en-IN" dirty="0" err="1"/>
              <a:t>Tinybird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7011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Tinybird</a:t>
            </a:r>
            <a:r>
              <a:rPr lang="en-US" dirty="0">
                <a:solidFill>
                  <a:schemeClr val="tx1"/>
                </a:solidFill>
              </a:rPr>
              <a:t> unifies your batch and streaming data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It is a real-time data analytics platform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Ingests data at scale, supports SQL and Git, and publishes API endpoints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197DC8-8DCF-5142-1FC2-EAD53674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11" y="3162638"/>
            <a:ext cx="2857500" cy="15938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110088-F856-6837-03E9-78D10A84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93" y="3161958"/>
            <a:ext cx="2549772" cy="159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02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Integrating Kafka streams and Big Query data in </a:t>
            </a:r>
            <a:r>
              <a:rPr lang="en-IN" dirty="0" err="1"/>
              <a:t>Tinybird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7011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DA307-53D7-BB52-99EC-CC6BF3EB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0" y="1613605"/>
            <a:ext cx="5288740" cy="3217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ADF0D0-1DA7-3A13-81AD-560E9E066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49" y="1613605"/>
            <a:ext cx="3559671" cy="31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2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Integrating Kafka streams and Big Query data in </a:t>
            </a:r>
            <a:r>
              <a:rPr lang="en-IN" dirty="0" err="1"/>
              <a:t>Tinybird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7011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36BC5-DBF1-70AD-F1BA-A4CDC844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27011"/>
            <a:ext cx="4646245" cy="3353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FB13E7-4D2E-AA7F-6DC0-0B2B66966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88" y="1620526"/>
            <a:ext cx="3732361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2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4016-C68B-65B9-4978-F822A713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8" y="100292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Introduction of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0B6ED-BA60-4F80-9B1E-6A96A62F3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208" y="1530041"/>
            <a:ext cx="8520600" cy="346492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-boot-strapped </a:t>
            </a:r>
            <a:r>
              <a:rPr lang="en-IN" u="sng" dirty="0">
                <a:solidFill>
                  <a:schemeClr val="accent5">
                    <a:lumMod val="75000"/>
                  </a:schemeClr>
                </a:solidFill>
              </a:rPr>
              <a:t>cloud engineering services </a:t>
            </a:r>
            <a:r>
              <a:rPr lang="en-IN" dirty="0">
                <a:solidFill>
                  <a:schemeClr val="tx1"/>
                </a:solidFill>
              </a:rPr>
              <a:t>organization </a:t>
            </a:r>
          </a:p>
          <a:p>
            <a:pPr marL="114300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-founded by </a:t>
            </a:r>
            <a:r>
              <a:rPr lang="en-IN" dirty="0" err="1">
                <a:solidFill>
                  <a:schemeClr val="tx1"/>
                </a:solidFill>
              </a:rPr>
              <a:t>Suyog</a:t>
            </a:r>
            <a:r>
              <a:rPr lang="en-IN" dirty="0">
                <a:solidFill>
                  <a:schemeClr val="tx1"/>
                </a:solidFill>
              </a:rPr>
              <a:t> Shetty, Rashmi George, Roshan </a:t>
            </a:r>
            <a:r>
              <a:rPr lang="en-IN" dirty="0" err="1">
                <a:solidFill>
                  <a:schemeClr val="tx1"/>
                </a:solidFill>
              </a:rPr>
              <a:t>Bava</a:t>
            </a:r>
            <a:r>
              <a:rPr lang="en-IN" dirty="0">
                <a:solidFill>
                  <a:schemeClr val="tx1"/>
                </a:solidFill>
              </a:rPr>
              <a:t>, and Mohsin Khan in Karnataka, India</a:t>
            </a:r>
          </a:p>
          <a:p>
            <a:pPr marL="114300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-</a:t>
            </a:r>
            <a:r>
              <a:rPr lang="en-IN" u="sng" dirty="0">
                <a:solidFill>
                  <a:schemeClr val="accent5">
                    <a:lumMod val="75000"/>
                  </a:schemeClr>
                </a:solidFill>
              </a:rPr>
              <a:t>Google Cloud Platform Partner</a:t>
            </a:r>
          </a:p>
          <a:p>
            <a:pPr marL="114300" indent="0">
              <a:buNone/>
            </a:pPr>
            <a:endParaRPr lang="en-IN" u="sng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</a:rPr>
              <a:t>-</a:t>
            </a:r>
            <a:r>
              <a:rPr lang="en-US" b="0" i="0" dirty="0"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cloud consulting, app modernization, infrastructure modernization, data modernization, </a:t>
            </a:r>
            <a:r>
              <a:rPr lang="en-US" b="0" i="0" u="none" strike="noStrike" dirty="0">
                <a:solidFill>
                  <a:srgbClr val="34A853"/>
                </a:solidFill>
                <a:effectLst/>
                <a:latin typeface="Poppins" panose="00000500000000000000" pitchFamily="2" charset="0"/>
                <a:hlinkClick r:id="rId2"/>
              </a:rPr>
              <a:t>platform migration</a:t>
            </a:r>
            <a:r>
              <a:rPr lang="en-US" b="0" i="0" dirty="0">
                <a:solidFill>
                  <a:srgbClr val="676767"/>
                </a:solidFill>
                <a:effectLst/>
                <a:latin typeface="Poppins" panose="00000500000000000000" pitchFamily="2" charset="0"/>
              </a:rPr>
              <a:t>, </a:t>
            </a:r>
            <a:r>
              <a:rPr lang="en-US" b="0" i="0" dirty="0"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cloud-native application development, </a:t>
            </a:r>
            <a:r>
              <a:rPr lang="en-US" b="0" i="0" u="none" strike="noStrike" dirty="0">
                <a:solidFill>
                  <a:srgbClr val="34A853"/>
                </a:solidFill>
                <a:effectLst/>
                <a:latin typeface="Poppins" panose="00000500000000000000" pitchFamily="2" charset="0"/>
                <a:hlinkClick r:id="rId3"/>
              </a:rPr>
              <a:t>cloud security, and managed services</a:t>
            </a:r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41F1C-C08E-4834-6E72-318D63AFD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2CE0C-17FD-0748-6B5A-5FA318E78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531" y="1149482"/>
            <a:ext cx="1490588" cy="283023"/>
          </a:xfrm>
          <a:prstGeom prst="rect">
            <a:avLst/>
          </a:prstGeom>
        </p:spPr>
      </p:pic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5A26B11B-554A-32FF-1C9E-F4C964346C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4F4C2D-657C-53E0-9773-006A1A04B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102" y="2884038"/>
            <a:ext cx="3268494" cy="9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9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Integrating Kafka streams and Big Query data in </a:t>
            </a:r>
            <a:r>
              <a:rPr lang="en-IN" dirty="0" err="1"/>
              <a:t>Tinybird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4E948-C5FD-27AA-5ECB-EA96A3C1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555583"/>
            <a:ext cx="4768551" cy="35012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64FEFF-0E0E-FEAF-69AC-526714F4A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205" y="1718013"/>
            <a:ext cx="3534382" cy="333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9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7011"/>
            <a:ext cx="8520600" cy="3416400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tx1"/>
                </a:solidFill>
              </a:rPr>
              <a:t>Learning Outcomes:-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Understanding of Google Cloud Services and Architecture</a:t>
            </a:r>
          </a:p>
          <a:p>
            <a:pPr>
              <a:lnSpc>
                <a:spcPct val="200000"/>
              </a:lnSpc>
            </a:pPr>
            <a:r>
              <a:rPr lang="en-IN" dirty="0">
                <a:solidFill>
                  <a:schemeClr val="tx1"/>
                </a:solidFill>
              </a:rPr>
              <a:t>Networking</a:t>
            </a:r>
          </a:p>
          <a:p>
            <a:pPr>
              <a:lnSpc>
                <a:spcPct val="200000"/>
              </a:lnSpc>
            </a:pPr>
            <a:r>
              <a:rPr lang="en-IN" dirty="0">
                <a:solidFill>
                  <a:schemeClr val="tx1"/>
                </a:solidFill>
              </a:rPr>
              <a:t>Soft Skills</a:t>
            </a:r>
          </a:p>
          <a:p>
            <a:pPr>
              <a:lnSpc>
                <a:spcPct val="200000"/>
              </a:lnSpc>
            </a:pPr>
            <a:r>
              <a:rPr lang="en-IN" dirty="0">
                <a:solidFill>
                  <a:schemeClr val="tx1"/>
                </a:solidFill>
              </a:rPr>
              <a:t>Team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3FA84-5D69-4FC7-9E39-7FEC97A9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357" y="1274062"/>
            <a:ext cx="2841753" cy="1184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4FB3E-1A23-D54E-F73E-C59A4057B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220" y="3067860"/>
            <a:ext cx="3579779" cy="178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20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7011"/>
            <a:ext cx="8520600" cy="3416400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[1] </a:t>
            </a:r>
            <a:r>
              <a:rPr lang="en-IN" dirty="0">
                <a:solidFill>
                  <a:schemeClr val="tx1"/>
                </a:solidFill>
                <a:hlinkClick r:id="rId2"/>
              </a:rPr>
              <a:t>https://cloud.google.com/dlp/docs</a:t>
            </a:r>
            <a:endParaRPr lang="en-IN" dirty="0">
              <a:solidFill>
                <a:schemeClr val="tx1"/>
              </a:solidFill>
            </a:endParaRPr>
          </a:p>
          <a:p>
            <a:pPr marL="114300" indent="0">
              <a:lnSpc>
                <a:spcPct val="20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[2] </a:t>
            </a:r>
            <a:r>
              <a:rPr lang="en-IN" dirty="0">
                <a:solidFill>
                  <a:schemeClr val="tx1"/>
                </a:solidFill>
                <a:hlinkClick r:id="rId3"/>
              </a:rPr>
              <a:t>https://cloud.google.com/document-ai/docs</a:t>
            </a:r>
            <a:endParaRPr lang="en-IN" dirty="0">
              <a:solidFill>
                <a:schemeClr val="tx1"/>
              </a:solidFill>
            </a:endParaRPr>
          </a:p>
          <a:p>
            <a:pPr marL="114300" indent="0">
              <a:lnSpc>
                <a:spcPct val="20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[3] </a:t>
            </a:r>
            <a:r>
              <a:rPr lang="en-IN" dirty="0">
                <a:solidFill>
                  <a:schemeClr val="tx1"/>
                </a:solidFill>
                <a:hlinkClick r:id="rId4"/>
              </a:rPr>
              <a:t>https://www.tinybird.co/docs</a:t>
            </a:r>
            <a:endParaRPr lang="en-IN" dirty="0">
              <a:solidFill>
                <a:schemeClr val="tx1"/>
              </a:solidFill>
            </a:endParaRPr>
          </a:p>
          <a:p>
            <a:pPr marL="114300" indent="0">
              <a:lnSpc>
                <a:spcPct val="20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[4] </a:t>
            </a:r>
            <a:r>
              <a:rPr lang="en-IN" dirty="0">
                <a:solidFill>
                  <a:schemeClr val="tx1"/>
                </a:solidFill>
                <a:hlinkClick r:id="rId5"/>
              </a:rPr>
              <a:t>https://www.confluent.io/product/confluent-platform/</a:t>
            </a:r>
            <a:endParaRPr lang="en-IN" dirty="0">
              <a:solidFill>
                <a:schemeClr val="tx1"/>
              </a:solidFill>
            </a:endParaRPr>
          </a:p>
          <a:p>
            <a:pPr marL="114300" indent="0">
              <a:lnSpc>
                <a:spcPct val="200000"/>
              </a:lnSpc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989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27432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Questions please 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787B-B3CB-BAD7-9525-DCBB440A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25" y="330732"/>
            <a:ext cx="4263333" cy="4332485"/>
          </a:xfrm>
        </p:spPr>
        <p:txBody>
          <a:bodyPr>
            <a:normAutofit fontScale="90000"/>
          </a:bodyPr>
          <a:lstStyle/>
          <a:p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800" dirty="0"/>
            </a:br>
            <a:r>
              <a:rPr lang="en-IN" sz="2800" dirty="0"/>
              <a:t>Completion Certificate</a:t>
            </a: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Internship Duration:- 3 months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Hybrid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Start Date: 25</a:t>
            </a:r>
            <a:r>
              <a:rPr lang="en-IN" sz="2000" baseline="30000" dirty="0"/>
              <a:t>th</a:t>
            </a:r>
            <a:r>
              <a:rPr lang="en-IN" sz="2000" dirty="0"/>
              <a:t> July 2023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End Date:  23</a:t>
            </a:r>
            <a:r>
              <a:rPr lang="en-IN" sz="2000" baseline="30000" dirty="0"/>
              <a:t>rd</a:t>
            </a:r>
            <a:r>
              <a:rPr lang="en-IN" sz="2000" dirty="0"/>
              <a:t> October 2023</a:t>
            </a:r>
            <a:br>
              <a:rPr lang="en-IN" sz="20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br>
              <a:rPr lang="en-IN" sz="1200" dirty="0"/>
            </a:br>
            <a:endParaRPr lang="en-IN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7AF567-9500-155E-D588-F988014F8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FA24-56B0-741E-9375-7B1E6CFD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102289"/>
            <a:ext cx="4498571" cy="47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9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Objectives Achieved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7011"/>
            <a:ext cx="8520600" cy="34164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To Implement DLP in Google Cloud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To develop a </a:t>
            </a:r>
            <a:r>
              <a:rPr lang="en-IN" dirty="0" err="1">
                <a:solidFill>
                  <a:schemeClr val="tx1"/>
                </a:solidFill>
              </a:rPr>
              <a:t>DocAI</a:t>
            </a:r>
            <a:r>
              <a:rPr lang="en-IN" dirty="0">
                <a:solidFill>
                  <a:schemeClr val="tx1"/>
                </a:solidFill>
              </a:rPr>
              <a:t> parser tool in Google Cloud Workbench</a:t>
            </a:r>
          </a:p>
          <a:p>
            <a:pPr marL="114300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To Integrate Big Query and Kafka in </a:t>
            </a:r>
            <a:r>
              <a:rPr lang="en-IN" dirty="0" err="1">
                <a:solidFill>
                  <a:schemeClr val="tx1"/>
                </a:solidFill>
              </a:rPr>
              <a:t>tinybird</a:t>
            </a:r>
            <a:r>
              <a:rPr lang="en-IN" dirty="0">
                <a:solidFill>
                  <a:schemeClr val="tx1"/>
                </a:solidFill>
              </a:rPr>
              <a:t>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73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Data Loss Protection in 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7011"/>
            <a:ext cx="8520600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/>
                </a:solidFill>
              </a:rPr>
              <a:t>Plays an essential role in safeguarding personal data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/>
                </a:solidFill>
              </a:rPr>
              <a:t>Helps in complying with data privacy regulations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It detects and protects sensitive information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    -such as Aadhar numbers, DOB, PAN number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ADC0F-3586-9B03-91E2-A13DA9531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02" y="2959033"/>
            <a:ext cx="3005827" cy="169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796333-68C4-6898-B619-819A2915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570" y="1275941"/>
            <a:ext cx="1536970" cy="15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Data Loss Protection in 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7011"/>
            <a:ext cx="852060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SAAS approach(Using Triggers and Jobs):-</a:t>
            </a:r>
          </a:p>
          <a:p>
            <a:pPr marL="114300" indent="0">
              <a:lnSpc>
                <a:spcPct val="150000"/>
              </a:lnSpc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C15D18-9619-47B1-AA3F-505D1D70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26" y="2133988"/>
            <a:ext cx="6972414" cy="28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7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Data Loss Protection in 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7011"/>
            <a:ext cx="852060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Inspection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D1A09-A1EB-B2C8-506F-1517001E0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85" y="1627011"/>
            <a:ext cx="3690026" cy="34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1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Data Loss Protection in 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36442"/>
            <a:ext cx="852060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De-identification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09E5B-AA11-3C08-94B5-9BD2FDAE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519" y="1681199"/>
            <a:ext cx="4998481" cy="2982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64B8C-68F2-DD93-9B31-B5095656B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7998"/>
            <a:ext cx="4316883" cy="33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7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CD0-80D3-C812-D096-B3AE4ADE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409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Data Loss Protection in 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64CD-6D5B-BD83-E1DC-4CC5F5AD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36442"/>
            <a:ext cx="852060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Input bucket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D49B-44E0-BA4A-C3DB-1EC904A11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1E1D0A0-D34E-FE0D-9BBB-C7F0BEA47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582"/>
            <a:ext cx="9144000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F666A-ACB2-26DC-AD9B-BDD8AC88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657" y="1542268"/>
            <a:ext cx="5871101" cy="35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056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485</Words>
  <Application>Microsoft Office PowerPoint</Application>
  <PresentationFormat>On-screen Show (16:9)</PresentationFormat>
  <Paragraphs>98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Poppins</vt:lpstr>
      <vt:lpstr>Simple Light</vt:lpstr>
      <vt:lpstr>Internship at              solutions</vt:lpstr>
      <vt:lpstr>Introduction of</vt:lpstr>
      <vt:lpstr>     Completion Certificate    Internship Duration:- 3 months  Hybrid  Start Date: 25th July 2023  End Date:  23rd October 2023                 </vt:lpstr>
      <vt:lpstr>Objectives Achieved</vt:lpstr>
      <vt:lpstr>Data Loss Protection in Google Cloud</vt:lpstr>
      <vt:lpstr>Data Loss Protection in Google Cloud</vt:lpstr>
      <vt:lpstr>Data Loss Protection in Google Cloud</vt:lpstr>
      <vt:lpstr>Data Loss Protection in Google Cloud</vt:lpstr>
      <vt:lpstr>Data Loss Protection in Google Cloud</vt:lpstr>
      <vt:lpstr>Data Loss Protection in Google Cloud</vt:lpstr>
      <vt:lpstr>Data Loss Protection in Google Cloud</vt:lpstr>
      <vt:lpstr>Document AI</vt:lpstr>
      <vt:lpstr>Document AI</vt:lpstr>
      <vt:lpstr>Document AI</vt:lpstr>
      <vt:lpstr>Document AI</vt:lpstr>
      <vt:lpstr>Document AI</vt:lpstr>
      <vt:lpstr>Integrating Kafka streams and Big Query data in Tinybird</vt:lpstr>
      <vt:lpstr>Integrating Kafka streams and Big Query data in Tinybird</vt:lpstr>
      <vt:lpstr>Integrating Kafka streams and Big Query data in Tinybird</vt:lpstr>
      <vt:lpstr>Integrating Kafka streams and Big Query data in Tinybird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at              solutions</dc:title>
  <dc:creator>Varun Rao</dc:creator>
  <cp:lastModifiedBy>Varun Rao</cp:lastModifiedBy>
  <cp:revision>2</cp:revision>
  <dcterms:modified xsi:type="dcterms:W3CDTF">2024-03-12T08:42:42Z</dcterms:modified>
</cp:coreProperties>
</file>